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300" r:id="rId2"/>
    <p:sldId id="296" r:id="rId3"/>
    <p:sldId id="294" r:id="rId4"/>
    <p:sldId id="301" r:id="rId5"/>
    <p:sldId id="303" r:id="rId6"/>
    <p:sldId id="304" r:id="rId7"/>
    <p:sldId id="302" r:id="rId8"/>
    <p:sldId id="305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995"/>
    <a:srgbClr val="AB6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6"/>
    <p:restoredTop sz="93473"/>
  </p:normalViewPr>
  <p:slideViewPr>
    <p:cSldViewPr snapToGrid="0" snapToObjects="1">
      <p:cViewPr varScale="1">
        <p:scale>
          <a:sx n="109" d="100"/>
          <a:sy n="109" d="100"/>
        </p:scale>
        <p:origin x="200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3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C5842-64D1-7D45-A0D6-E0A00DCD5F08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29E1-92BF-C344-9608-1CA843693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5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0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4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minaya" TargetMode="External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8.tiff"/><Relationship Id="rId5" Type="http://schemas.openxmlformats.org/officeDocument/2006/relationships/image" Target="../media/image15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8.tiff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00190"/>
            <a:ext cx="9144000" cy="105762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Xamarin</a:t>
            </a:r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b="1" dirty="0" smtClean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in the Cloud</a:t>
            </a:r>
            <a:endParaRPr lang="en-US" b="1" dirty="0">
              <a:solidFill>
                <a:srgbClr val="EE432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353" y="5947981"/>
            <a:ext cx="1881887" cy="7724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61" y="6148469"/>
            <a:ext cx="1606779" cy="3664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0368" y="6145042"/>
            <a:ext cx="1730594" cy="3698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68" y="4091200"/>
            <a:ext cx="1731264" cy="5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9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6719" y="2443124"/>
            <a:ext cx="6118854" cy="3014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Hector Minaya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Megsoft Consulting</a:t>
            </a:r>
          </a:p>
          <a:p>
            <a:pPr marL="0" indent="0">
              <a:buNone/>
            </a:pPr>
            <a:r>
              <a:rPr lang="en-US" sz="2000" dirty="0" smtClean="0">
                <a:hlinkClick r:id="rId3"/>
              </a:rPr>
              <a:t>https</a:t>
            </a:r>
            <a:r>
              <a:rPr lang="en-US" sz="2000" dirty="0">
                <a:hlinkClick r:id="rId3"/>
              </a:rPr>
              <a:t>://medium.com/@hminaya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37" y="5908281"/>
            <a:ext cx="3125802" cy="6584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56" y="685617"/>
            <a:ext cx="1568344" cy="1546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6987" y="5813071"/>
            <a:ext cx="2822870" cy="8488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665" y="55307"/>
            <a:ext cx="2558333" cy="28070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108" y="3003798"/>
            <a:ext cx="3552889" cy="18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Serie</a:t>
            </a:r>
            <a:r>
              <a:rPr lang="en-US" dirty="0" smtClean="0"/>
              <a:t> de Xamarin &amp; Azure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Xamarin in the Cloud - I</a:t>
            </a:r>
          </a:p>
          <a:p>
            <a:pPr lvl="1"/>
            <a:r>
              <a:rPr lang="en-US" dirty="0" smtClean="0"/>
              <a:t>Azure Mobile Backend</a:t>
            </a:r>
          </a:p>
          <a:p>
            <a:pPr lvl="1"/>
            <a:r>
              <a:rPr lang="en-US" dirty="0" smtClean="0"/>
              <a:t>Azure Mobile SDK</a:t>
            </a:r>
          </a:p>
          <a:p>
            <a:endParaRPr lang="en-US" dirty="0" smtClean="0"/>
          </a:p>
          <a:p>
            <a:r>
              <a:rPr lang="en-US" b="1" dirty="0"/>
              <a:t>Xamarin in the </a:t>
            </a:r>
            <a:r>
              <a:rPr lang="en-US" b="1" dirty="0" smtClean="0"/>
              <a:t>Cloud - II</a:t>
            </a:r>
          </a:p>
          <a:p>
            <a:pPr lvl="1"/>
            <a:r>
              <a:rPr lang="en-US" dirty="0" smtClean="0"/>
              <a:t>Offline data caching</a:t>
            </a:r>
          </a:p>
          <a:p>
            <a:pPr lvl="1"/>
            <a:r>
              <a:rPr lang="en-US" dirty="0" err="1" smtClean="0"/>
              <a:t>SyncServices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b="1" dirty="0"/>
              <a:t>Xamarin in the Cloud - </a:t>
            </a:r>
            <a:r>
              <a:rPr lang="en-US" b="1" dirty="0" smtClean="0"/>
              <a:t>III</a:t>
            </a:r>
            <a:endParaRPr lang="en-US" b="1" dirty="0"/>
          </a:p>
          <a:p>
            <a:pPr lvl="1"/>
            <a:r>
              <a:rPr lang="en-US" dirty="0"/>
              <a:t>Security: Authentication &amp; </a:t>
            </a:r>
            <a:r>
              <a:rPr lang="en-US" dirty="0" smtClean="0"/>
              <a:t>Authorization</a:t>
            </a:r>
          </a:p>
          <a:p>
            <a:pPr lvl="1"/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1858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642" y="2039694"/>
            <a:ext cx="7555345" cy="2353667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4294967295"/>
          </p:nvPr>
        </p:nvSpPr>
        <p:spPr>
          <a:xfrm>
            <a:off x="2733381" y="4922339"/>
            <a:ext cx="7061606" cy="552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university.xamarin.com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42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195" y="1181213"/>
            <a:ext cx="3987800" cy="8399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0348" y="762946"/>
            <a:ext cx="2516500" cy="2516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4518" y="2744563"/>
            <a:ext cx="3766566" cy="215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7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4294967295"/>
          </p:nvPr>
        </p:nvSpPr>
        <p:spPr>
          <a:xfrm>
            <a:off x="1212842" y="1590172"/>
            <a:ext cx="9818254" cy="552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http://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xamarinchampionship.azurewebsites.net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200" y="116401"/>
            <a:ext cx="3987800" cy="8399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077" y="2284046"/>
            <a:ext cx="7854462" cy="307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4294967295"/>
          </p:nvPr>
        </p:nvSpPr>
        <p:spPr>
          <a:xfrm>
            <a:off x="1212842" y="3053212"/>
            <a:ext cx="9818254" cy="552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github.com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hminaya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XamarinInTheCloud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200" y="116401"/>
            <a:ext cx="3987800" cy="83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6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64" y="1895764"/>
            <a:ext cx="3053772" cy="3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7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68</Words>
  <Application>Microsoft Macintosh PowerPoint</Application>
  <PresentationFormat>Widescreen</PresentationFormat>
  <Paragraphs>24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Helvetica Neue</vt:lpstr>
      <vt:lpstr>Arial</vt:lpstr>
      <vt:lpstr>Office Theme</vt:lpstr>
      <vt:lpstr>PowerPoint Presentation</vt:lpstr>
      <vt:lpstr>Xamarin in the Cloud</vt:lpstr>
      <vt:lpstr>PowerPoint Presentation</vt:lpstr>
      <vt:lpstr>Serie de Xamarin &amp; Azure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 v0.6.0</dc:title>
  <dc:creator>Hector Minaya</dc:creator>
  <cp:lastModifiedBy>Hector Minaya</cp:lastModifiedBy>
  <cp:revision>222</cp:revision>
  <dcterms:created xsi:type="dcterms:W3CDTF">2016-05-17T03:02:01Z</dcterms:created>
  <dcterms:modified xsi:type="dcterms:W3CDTF">2017-04-20T23:09:14Z</dcterms:modified>
</cp:coreProperties>
</file>

<file path=docProps/thumbnail.jpeg>
</file>